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9" r:id="rId2"/>
    <p:sldId id="280" r:id="rId3"/>
    <p:sldId id="282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8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E7ED"/>
    <a:srgbClr val="1B0B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80202" autoAdjust="0"/>
  </p:normalViewPr>
  <p:slideViewPr>
    <p:cSldViewPr>
      <p:cViewPr varScale="1">
        <p:scale>
          <a:sx n="87" d="100"/>
          <a:sy n="87" d="100"/>
        </p:scale>
        <p:origin x="174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8943D97-555F-45D1-90A4-B352226A0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74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EE46E-283F-4DBD-BA48-78EF5A39E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55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9F1A8-9A5A-4D32-95F7-B370CA7DE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76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0"/>
            <a:ext cx="19812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0"/>
            <a:ext cx="57912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6EF13-7001-4453-AC2B-58CD7470C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2A1F3-07EF-41F2-8EBD-ADE4F1740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10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DA447-5B75-426A-B84F-E2337CDCC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21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06D3D-F039-46FE-901B-461335D9B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9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BFCA0-69FF-4EFD-AFCD-5D7A62F29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3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C3C6A-6B4C-44E0-944B-24208F222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3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9ECED-6F8D-4DE7-968E-D472D281D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91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A29F4-76A9-4506-99A0-CCAF52C00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15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0C1C5-0A7E-4343-8CC2-CD57DEE1D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09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jan.ucc.nau.edu/~rcb7/namNm15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0"/>
            <a:ext cx="792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219200"/>
            <a:ext cx="79248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2514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8400"/>
            <a:ext cx="3124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82C21D7-C407-473D-96EA-EA8BE93C22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stckchrt1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5" descr="macau-stone-ma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10080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7" descr="img15walker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10080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9" descr="namNm15">
            <a:hlinkClick r:id="rId16"/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2325"/>
            <a:ext cx="9906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1" descr="piri.jpg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9636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23" descr="ancient-greece-map-761459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0112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 &amp;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tree libraries:</a:t>
            </a:r>
          </a:p>
          <a:p>
            <a:pPr lvl="1"/>
            <a:r>
              <a:rPr lang="en-US" dirty="0" smtClean="0"/>
              <a:t>tree: original</a:t>
            </a:r>
          </a:p>
          <a:p>
            <a:pPr lvl="1"/>
            <a:r>
              <a:rPr lang="en-US" dirty="0" err="1" smtClean="0"/>
              <a:t>rpart</a:t>
            </a:r>
            <a:r>
              <a:rPr lang="en-US" dirty="0" smtClean="0"/>
              <a:t>: New and used by Plant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24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43000" y="1524000"/>
            <a:ext cx="6781800" cy="411657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4219" y="1676400"/>
            <a:ext cx="5214026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73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Cross-Validation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 fold</a:t>
            </a:r>
          </a:p>
          <a:p>
            <a:r>
              <a:rPr lang="en-US" dirty="0" smtClean="0"/>
              <a:t>Bootstrap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2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Cost-Complexity Measure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Cost-Complexity Measure (</a:t>
                </a:r>
                <a:r>
                  <a:rPr lang="en-US" dirty="0" err="1" smtClean="0"/>
                  <a:t>cp</a:t>
                </a:r>
                <a:r>
                  <a:rPr lang="en-US" dirty="0" smtClean="0"/>
                  <a:t>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𝛼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𝑅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𝛼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</m:acc>
                      </m:e>
                    </m:d>
                  </m:oMath>
                </a14:m>
                <a:endParaRPr lang="en-US" b="0" dirty="0" smtClean="0"/>
              </a:p>
              <a:p>
                <a:r>
                  <a:rPr lang="en-US" dirty="0" smtClean="0"/>
                  <a:t>Relative error (</a:t>
                </a:r>
                <a:r>
                  <a:rPr lang="en-US" dirty="0" err="1" smtClean="0"/>
                  <a:t>rel</a:t>
                </a:r>
                <a:r>
                  <a:rPr lang="en-US" dirty="0" smtClean="0"/>
                  <a:t> error)</a:t>
                </a:r>
              </a:p>
              <a:p>
                <a:pPr lvl="1"/>
                <a:r>
                  <a:rPr lang="en-US" dirty="0" smtClean="0"/>
                  <a:t>Related to R</a:t>
                </a:r>
                <a:r>
                  <a:rPr lang="en-US" baseline="30000" dirty="0" smtClean="0"/>
                  <a:t>2</a:t>
                </a:r>
                <a:r>
                  <a:rPr lang="en-US" dirty="0" smtClean="0"/>
                  <a:t>:</a:t>
                </a:r>
              </a:p>
              <a:p>
                <a:pPr lvl="2"/>
                <a:r>
                  <a:rPr lang="en-US" dirty="0" smtClean="0"/>
                  <a:t>R</a:t>
                </a:r>
                <a:r>
                  <a:rPr lang="en-US" baseline="30000" dirty="0" smtClean="0"/>
                  <a:t>2</a:t>
                </a:r>
                <a:r>
                  <a:rPr lang="en-US" dirty="0" smtClean="0"/>
                  <a:t> = 1 – Relative error</a:t>
                </a:r>
              </a:p>
              <a:p>
                <a:r>
                  <a:rPr lang="en-US" dirty="0" smtClean="0"/>
                  <a:t>Complexity Measure:</a:t>
                </a: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</m:acc>
                      </m:e>
                    </m:d>
                  </m:oMath>
                </a14:m>
                <a:r>
                  <a:rPr lang="en-US" dirty="0" smtClean="0"/>
                  <a:t> - Number of terminal nodes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en-US" dirty="0" smtClean="0"/>
                  <a:t> – Complexity parameter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92" t="-15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988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Rpart.control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Creates the parameters to control fit</a:t>
            </a:r>
          </a:p>
          <a:p>
            <a:pPr lvl="1"/>
            <a:r>
              <a:rPr lang="en-US" dirty="0" err="1" smtClean="0"/>
              <a:t>minsplit</a:t>
            </a:r>
            <a:r>
              <a:rPr lang="en-US" dirty="0" smtClean="0"/>
              <a:t> – minimum number of data points in a node before a split is tried</a:t>
            </a:r>
          </a:p>
          <a:p>
            <a:pPr lvl="1"/>
            <a:r>
              <a:rPr lang="en-US" dirty="0" err="1" smtClean="0"/>
              <a:t>cp</a:t>
            </a:r>
            <a:r>
              <a:rPr lang="en-US" dirty="0" smtClean="0"/>
              <a:t> – complexity </a:t>
            </a:r>
            <a:r>
              <a:rPr lang="en-US" dirty="0" smtClean="0"/>
              <a:t>parameter</a:t>
            </a:r>
          </a:p>
          <a:p>
            <a:r>
              <a:rPr lang="en-US" dirty="0" smtClean="0"/>
              <a:t>Time to learn to read the </a:t>
            </a:r>
            <a:r>
              <a:rPr lang="en-US" smtClean="0"/>
              <a:t>R documentation!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71600" y="5867400"/>
            <a:ext cx="16401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X&gt;50 Value=1</a:t>
            </a:r>
          </a:p>
          <a:p>
            <a:r>
              <a:rPr lang="en-US" dirty="0" smtClean="0"/>
              <a:t>Else Value=2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066800"/>
            <a:ext cx="7342857" cy="4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218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571" y="1200428"/>
            <a:ext cx="7342857" cy="4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049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571" y="1200428"/>
            <a:ext cx="7342857" cy="4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363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571" y="1200428"/>
            <a:ext cx="7342857" cy="4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15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571" y="1200428"/>
            <a:ext cx="7342857" cy="44571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19200" y="5562600"/>
            <a:ext cx="32624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(X&gt;50) and (Y&gt;50) Value=2</a:t>
            </a:r>
          </a:p>
          <a:p>
            <a:r>
              <a:rPr lang="en-US" dirty="0" smtClean="0"/>
              <a:t>Else if (X&lt;50) and (Y&lt;50) Value=2</a:t>
            </a:r>
          </a:p>
          <a:p>
            <a:r>
              <a:rPr lang="en-US" dirty="0" smtClean="0"/>
              <a:t>Else Value =1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174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571" y="1200428"/>
            <a:ext cx="7342857" cy="4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59314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5900</TotalTime>
  <Words>96</Words>
  <Application>Microsoft Office PowerPoint</Application>
  <PresentationFormat>On-screen Show (4:3)</PresentationFormat>
  <Paragraphs>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Cambria Math</vt:lpstr>
      <vt:lpstr>Default Design</vt:lpstr>
      <vt:lpstr>R &amp; Trees</vt:lpstr>
      <vt:lpstr>Cost-Complexity Measure</vt:lpstr>
      <vt:lpstr>R Parameters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Cross-Validation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 322: Introduction to Geographic Information Systems</dc:title>
  <dc:creator>jimg</dc:creator>
  <cp:lastModifiedBy>jg2345</cp:lastModifiedBy>
  <cp:revision>148</cp:revision>
  <dcterms:created xsi:type="dcterms:W3CDTF">2008-05-04T17:53:48Z</dcterms:created>
  <dcterms:modified xsi:type="dcterms:W3CDTF">2017-02-15T00:55:55Z</dcterms:modified>
</cp:coreProperties>
</file>